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0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CC6BB49-0970-46A9-A854-57FCF51BF2A4}">
          <p14:sldIdLst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8A0D6B65-7670-4AC3-AE6B-0F8E91574A55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FED511-CFB3-41A5-BA0C-EDFBAB98096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FF517-B1FA-4141-ABF2-1EDE7C976801}">
      <dgm:prSet phldrT="[Text]" phldr="1"/>
      <dgm:spPr/>
      <dgm:t>
        <a:bodyPr/>
        <a:lstStyle/>
        <a:p>
          <a:endParaRPr lang="en-US" dirty="0"/>
        </a:p>
      </dgm:t>
    </dgm:pt>
    <dgm:pt modelId="{8181BB8C-7AA0-4589-9251-1EE6ECA9F57C}" type="parTrans" cxnId="{60157C5A-6860-4D06-B243-C03DE338760A}">
      <dgm:prSet/>
      <dgm:spPr/>
      <dgm:t>
        <a:bodyPr/>
        <a:lstStyle/>
        <a:p>
          <a:endParaRPr lang="en-US"/>
        </a:p>
      </dgm:t>
    </dgm:pt>
    <dgm:pt modelId="{32800976-1348-42BB-97D9-3876FAF0B008}" type="sibTrans" cxnId="{60157C5A-6860-4D06-B243-C03DE338760A}">
      <dgm:prSet/>
      <dgm:spPr/>
      <dgm:t>
        <a:bodyPr/>
        <a:lstStyle/>
        <a:p>
          <a:endParaRPr lang="en-US"/>
        </a:p>
      </dgm:t>
    </dgm:pt>
    <dgm:pt modelId="{52587E14-A402-49BF-B0ED-3D7422B9B342}" type="pres">
      <dgm:prSet presAssocID="{60FED511-CFB3-41A5-BA0C-EDFBAB980967}" presName="diagram" presStyleCnt="0">
        <dgm:presLayoutVars>
          <dgm:dir/>
          <dgm:resizeHandles val="exact"/>
        </dgm:presLayoutVars>
      </dgm:prSet>
      <dgm:spPr/>
    </dgm:pt>
    <dgm:pt modelId="{3D1D0890-6C11-4C28-BA2D-D7B517B24DFD}" type="pres">
      <dgm:prSet presAssocID="{26BFF517-B1FA-4141-ABF2-1EDE7C976801}" presName="node" presStyleLbl="node1" presStyleIdx="0" presStyleCnt="1" custScaleX="90000" custScaleY="55390" custLinFactNeighborX="-5000" custLinFactNeighborY="39015">
        <dgm:presLayoutVars>
          <dgm:bulletEnabled val="1"/>
        </dgm:presLayoutVars>
      </dgm:prSet>
      <dgm:spPr/>
    </dgm:pt>
  </dgm:ptLst>
  <dgm:cxnLst>
    <dgm:cxn modelId="{C890E305-3A5B-4228-ABBB-E4E508A958F8}" type="presOf" srcId="{26BFF517-B1FA-4141-ABF2-1EDE7C976801}" destId="{3D1D0890-6C11-4C28-BA2D-D7B517B24DFD}" srcOrd="0" destOrd="0" presId="urn:microsoft.com/office/officeart/2005/8/layout/default"/>
    <dgm:cxn modelId="{22D57D34-4B57-4DE0-9AC9-4CBEB551A52A}" type="presOf" srcId="{60FED511-CFB3-41A5-BA0C-EDFBAB980967}" destId="{52587E14-A402-49BF-B0ED-3D7422B9B342}" srcOrd="0" destOrd="0" presId="urn:microsoft.com/office/officeart/2005/8/layout/default"/>
    <dgm:cxn modelId="{60157C5A-6860-4D06-B243-C03DE338760A}" srcId="{60FED511-CFB3-41A5-BA0C-EDFBAB980967}" destId="{26BFF517-B1FA-4141-ABF2-1EDE7C976801}" srcOrd="0" destOrd="0" parTransId="{8181BB8C-7AA0-4589-9251-1EE6ECA9F57C}" sibTransId="{32800976-1348-42BB-97D9-3876FAF0B008}"/>
    <dgm:cxn modelId="{1C31039B-5597-4263-8E2E-FBA5FBE6D124}" type="presParOf" srcId="{52587E14-A402-49BF-B0ED-3D7422B9B342}" destId="{3D1D0890-6C11-4C28-BA2D-D7B517B24DF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1D0890-6C11-4C28-BA2D-D7B517B24DFD}">
      <dsp:nvSpPr>
        <dsp:cNvPr id="0" name=""/>
        <dsp:cNvSpPr/>
      </dsp:nvSpPr>
      <dsp:spPr>
        <a:xfrm>
          <a:off x="0" y="3715944"/>
          <a:ext cx="7315200" cy="27012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3715944"/>
        <a:ext cx="7315200" cy="2701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2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4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2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0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2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F80D1-2547-4143-83B0-BA172B822776}" type="datetimeFigureOut">
              <a:rPr lang="en-US" smtClean="0"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871BA-CB95-4E19-96EB-D02504E8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8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FF298-BBA8-44D4-B5B0-69A4A4D8FD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sz="8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UKRAINE SIG 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6470B-3FEF-455C-918A-BFE0E2C47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604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31C2F80-E1D8-43A0-8F63-55B8ED7DC9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9695964"/>
              </p:ext>
            </p:extLst>
          </p:nvPr>
        </p:nvGraphicFramePr>
        <p:xfrm>
          <a:off x="2357120" y="440796"/>
          <a:ext cx="8128000" cy="641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636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B9482-679A-4C3D-8B74-9D942F89F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371475"/>
            <a:ext cx="92106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8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7DF7D-1472-43B9-A81A-C76ACE4CB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1" y="688975"/>
            <a:ext cx="10201274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F8524-B9B1-43DE-8EBA-2E27B4756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04770"/>
            <a:ext cx="9886950" cy="6562725"/>
          </a:xfrm>
          <a:prstGeom prst="rect">
            <a:avLst/>
          </a:prstGeom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FEAAA9D0-7E93-405D-8A32-39E2E7F0434A}"/>
              </a:ext>
            </a:extLst>
          </p:cNvPr>
          <p:cNvSpPr/>
          <p:nvPr/>
        </p:nvSpPr>
        <p:spPr>
          <a:xfrm>
            <a:off x="5398770" y="3154013"/>
            <a:ext cx="476250" cy="466725"/>
          </a:xfrm>
          <a:prstGeom prst="star5">
            <a:avLst>
              <a:gd name="adj" fmla="val 21067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72AB5927-EB28-4A38-94F9-0F5C8413C136}"/>
              </a:ext>
            </a:extLst>
          </p:cNvPr>
          <p:cNvSpPr/>
          <p:nvPr/>
        </p:nvSpPr>
        <p:spPr>
          <a:xfrm>
            <a:off x="6096000" y="1438275"/>
            <a:ext cx="571500" cy="5429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C1BB449F-1363-4390-9334-FD518D864980}"/>
              </a:ext>
            </a:extLst>
          </p:cNvPr>
          <p:cNvSpPr/>
          <p:nvPr/>
        </p:nvSpPr>
        <p:spPr>
          <a:xfrm>
            <a:off x="5524500" y="1585357"/>
            <a:ext cx="571500" cy="54292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3B30246B-0B77-46F1-AFD6-2D85B3634F92}"/>
              </a:ext>
            </a:extLst>
          </p:cNvPr>
          <p:cNvSpPr/>
          <p:nvPr/>
        </p:nvSpPr>
        <p:spPr>
          <a:xfrm>
            <a:off x="5236845" y="380150"/>
            <a:ext cx="628650" cy="51434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-Up 9">
            <a:extLst>
              <a:ext uri="{FF2B5EF4-FFF2-40B4-BE49-F238E27FC236}">
                <a16:creationId xmlns:a16="http://schemas.microsoft.com/office/drawing/2014/main" id="{1856BEDE-020F-4E35-A54B-DE976E247C9D}"/>
              </a:ext>
            </a:extLst>
          </p:cNvPr>
          <p:cNvSpPr/>
          <p:nvPr/>
        </p:nvSpPr>
        <p:spPr>
          <a:xfrm>
            <a:off x="5619750" y="3118103"/>
            <a:ext cx="1000125" cy="91440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-Up 10">
            <a:extLst>
              <a:ext uri="{FF2B5EF4-FFF2-40B4-BE49-F238E27FC236}">
                <a16:creationId xmlns:a16="http://schemas.microsoft.com/office/drawing/2014/main" id="{A5CF039F-D4EB-46F8-918A-8688EFC30828}"/>
              </a:ext>
            </a:extLst>
          </p:cNvPr>
          <p:cNvSpPr/>
          <p:nvPr/>
        </p:nvSpPr>
        <p:spPr>
          <a:xfrm>
            <a:off x="5781675" y="791920"/>
            <a:ext cx="790575" cy="76333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B6CD1A3-4214-4A76-9428-23DA48BBD56E}"/>
              </a:ext>
            </a:extLst>
          </p:cNvPr>
          <p:cNvSpPr/>
          <p:nvPr/>
        </p:nvSpPr>
        <p:spPr>
          <a:xfrm>
            <a:off x="4012407" y="2127506"/>
            <a:ext cx="2324100" cy="244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Curved Right 13">
            <a:extLst>
              <a:ext uri="{FF2B5EF4-FFF2-40B4-BE49-F238E27FC236}">
                <a16:creationId xmlns:a16="http://schemas.microsoft.com/office/drawing/2014/main" id="{F590ACAF-6FD0-4D61-A925-EA4DB425F808}"/>
              </a:ext>
            </a:extLst>
          </p:cNvPr>
          <p:cNvSpPr/>
          <p:nvPr/>
        </p:nvSpPr>
        <p:spPr>
          <a:xfrm>
            <a:off x="3662363" y="704568"/>
            <a:ext cx="628650" cy="1439607"/>
          </a:xfrm>
          <a:prstGeom prst="curvedRightArrow">
            <a:avLst>
              <a:gd name="adj1" fmla="val 19708"/>
              <a:gd name="adj2" fmla="val 50000"/>
              <a:gd name="adj3" fmla="val 28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F8A56991-0089-4079-A555-180FCDD6BBD6}"/>
              </a:ext>
            </a:extLst>
          </p:cNvPr>
          <p:cNvSpPr/>
          <p:nvPr/>
        </p:nvSpPr>
        <p:spPr>
          <a:xfrm>
            <a:off x="4300537" y="666751"/>
            <a:ext cx="1071563" cy="150683"/>
          </a:xfrm>
          <a:prstGeom prst="rightArrow">
            <a:avLst>
              <a:gd name="adj1" fmla="val 8120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BD5FC-8FA1-461D-9166-5A6AD9536172}"/>
              </a:ext>
            </a:extLst>
          </p:cNvPr>
          <p:cNvSpPr txBox="1"/>
          <p:nvPr/>
        </p:nvSpPr>
        <p:spPr>
          <a:xfrm>
            <a:off x="133350" y="219075"/>
            <a:ext cx="1196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6A35C7-5A70-427B-98E3-E7AEFDC9A342}"/>
              </a:ext>
            </a:extLst>
          </p:cNvPr>
          <p:cNvSpPr txBox="1"/>
          <p:nvPr/>
        </p:nvSpPr>
        <p:spPr>
          <a:xfrm>
            <a:off x="819150" y="219075"/>
            <a:ext cx="103155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</a:rPr>
              <a:t>What Does the Ukraine SIG Do </a:t>
            </a:r>
            <a:r>
              <a:rPr lang="en-US" sz="4000" dirty="0"/>
              <a:t>?</a:t>
            </a:r>
          </a:p>
          <a:p>
            <a:pPr algn="ctr"/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Provides</a:t>
            </a:r>
            <a:r>
              <a:rPr lang="en-US" sz="4000" dirty="0"/>
              <a:t> a platform for those with ancestors from Ukraine to find sources for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Fosters research for towns in Ukraine through a network of town leaders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Locates and acquires records and documents related to Jewish genealogical research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387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9CAA8E-095B-4BDB-9DEE-8CE8135D7A70}"/>
              </a:ext>
            </a:extLst>
          </p:cNvPr>
          <p:cNvSpPr txBox="1"/>
          <p:nvPr/>
        </p:nvSpPr>
        <p:spPr>
          <a:xfrm>
            <a:off x="101600" y="690880"/>
            <a:ext cx="12578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Assists by locating and referring translators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Along with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JewishGen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provides information on various aspects of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716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758AD8-2335-4139-9300-0A9B38F75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264" y="772160"/>
            <a:ext cx="8303896" cy="570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5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1AF2F-C009-45A8-98EE-251A531F6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40" y="223520"/>
            <a:ext cx="8046720" cy="6410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40A08F-517C-4E46-8AF3-158A18DFE2BA}"/>
              </a:ext>
            </a:extLst>
          </p:cNvPr>
          <p:cNvSpPr/>
          <p:nvPr/>
        </p:nvSpPr>
        <p:spPr>
          <a:xfrm>
            <a:off x="721360" y="1574800"/>
            <a:ext cx="2327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ext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1D2744-6458-4444-86A5-49AD69EAC770}"/>
              </a:ext>
            </a:extLst>
          </p:cNvPr>
          <p:cNvSpPr txBox="1"/>
          <p:nvPr/>
        </p:nvSpPr>
        <p:spPr>
          <a:xfrm>
            <a:off x="419100" y="1249680"/>
            <a:ext cx="2773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Ukraine</a:t>
            </a:r>
          </a:p>
          <a:p>
            <a:r>
              <a:rPr lang="en-US" sz="4000" dirty="0"/>
              <a:t>Map</a:t>
            </a:r>
          </a:p>
          <a:p>
            <a:r>
              <a:rPr lang="en-US" sz="4000" dirty="0"/>
              <a:t>1910</a:t>
            </a:r>
          </a:p>
        </p:txBody>
      </p:sp>
    </p:spTree>
    <p:extLst>
      <p:ext uri="{BB962C8B-B14F-4D97-AF65-F5344CB8AC3E}">
        <p14:creationId xmlns:p14="http://schemas.microsoft.com/office/powerpoint/2010/main" val="83057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AF4FD-3E87-4F64-8BED-5092E6719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5" y="0"/>
            <a:ext cx="9915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4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9E189-31E2-4A0A-85CF-4D468CB5B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175" y="0"/>
            <a:ext cx="10057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5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D1F77A-F3D7-43F2-A3C8-1B26D8656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920" y="182880"/>
            <a:ext cx="7701280" cy="63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47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7F3C9-F450-4E76-AC81-EF4EF96255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243840"/>
            <a:ext cx="877824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5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C2F507-24DD-4FB9-80E4-95B0F040A5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75" y="2867025"/>
            <a:ext cx="15430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54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31A9C6-79C6-4B7A-88EC-16B3028F4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525" y="2593975"/>
            <a:ext cx="2520950" cy="167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4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32C37B-A8F0-4C40-B23F-D5EF88857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475" y="2663825"/>
            <a:ext cx="2559050" cy="153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1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67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Verdana</vt:lpstr>
      <vt:lpstr>Office Theme</vt:lpstr>
      <vt:lpstr> UKRAINE SIG  101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SIG  101</dc:title>
  <dc:creator>Phyllis Berenson</dc:creator>
  <cp:lastModifiedBy>Phyllis Berenson</cp:lastModifiedBy>
  <cp:revision>24</cp:revision>
  <cp:lastPrinted>2019-07-13T01:19:40Z</cp:lastPrinted>
  <dcterms:created xsi:type="dcterms:W3CDTF">2019-07-13T00:11:45Z</dcterms:created>
  <dcterms:modified xsi:type="dcterms:W3CDTF">2019-07-16T01:17:03Z</dcterms:modified>
</cp:coreProperties>
</file>